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82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8" autoAdjust="0"/>
    <p:restoredTop sz="66049"/>
  </p:normalViewPr>
  <p:slideViewPr>
    <p:cSldViewPr snapToGrid="0">
      <p:cViewPr varScale="1">
        <p:scale>
          <a:sx n="78" d="100"/>
          <a:sy n="78" d="100"/>
        </p:scale>
        <p:origin x="2408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2024-09-10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5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355271" y="4303212"/>
            <a:ext cx="999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Philippe C. Dixon</a:t>
            </a:r>
            <a:r>
              <a:rPr lang="nl-NL" b="1" i="0" u="none" strike="noStrike" baseline="30000" dirty="0">
                <a:effectLst/>
              </a:rPr>
              <a:t>1,2</a:t>
            </a:r>
            <a:r>
              <a:rPr lang="nl-NL" b="1" i="0" u="none" strike="noStrike" dirty="0">
                <a:effectLst/>
              </a:rPr>
              <a:t>, Jill Emmerzaal</a:t>
            </a:r>
            <a:r>
              <a:rPr lang="nl-NL" b="1" i="0" u="none" strike="noStrike" baseline="30000" dirty="0">
                <a:effectLst/>
              </a:rPr>
              <a:t>1</a:t>
            </a:r>
            <a:r>
              <a:rPr lang="nl-NL" b="1" i="0" u="none" strike="noStrike" dirty="0">
                <a:effectLst/>
              </a:rPr>
              <a:t>, Clint Hansen</a:t>
            </a:r>
            <a:r>
              <a:rPr lang="nl-NL" b="1" baseline="30000" dirty="0"/>
              <a:t>3</a:t>
            </a:r>
            <a:r>
              <a:rPr lang="nl-NL" b="1" i="0" u="none" strike="noStrike" dirty="0">
                <a:effectLst/>
              </a:rPr>
              <a:t>, Robbin Romijnders</a:t>
            </a:r>
            <a:r>
              <a:rPr lang="nl-NL" b="1" i="0" u="none" strike="noStrike" baseline="30000" dirty="0">
                <a:effectLst/>
              </a:rPr>
              <a:t>3</a:t>
            </a:r>
            <a:r>
              <a:rPr lang="nl-NL" b="1" i="0" u="none" strike="noStrike" dirty="0">
                <a:effectLst/>
              </a:rPr>
              <a:t>, Vaibhav Shah</a:t>
            </a:r>
            <a:r>
              <a:rPr lang="nl-NL" b="1" i="0" u="none" strike="noStrike" baseline="30000" dirty="0">
                <a:effectLst/>
              </a:rPr>
              <a:t>2</a:t>
            </a:r>
            <a:br>
              <a:rPr lang="nl-NL" b="1" dirty="0"/>
            </a:br>
            <a:r>
              <a:rPr lang="nl-NL" b="1" i="0" u="none" strike="noStrike" dirty="0">
                <a:effectLst/>
              </a:rPr>
              <a:t>, 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382C9-CDA8-F4A9-776A-489D07E4E7D9}"/>
              </a:ext>
            </a:extLst>
          </p:cNvPr>
          <p:cNvSpPr txBox="1"/>
          <p:nvPr/>
        </p:nvSpPr>
        <p:spPr>
          <a:xfrm>
            <a:off x="1848657" y="4949543"/>
            <a:ext cx="878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McGill University. Department of Kinesiology and Physical Education</a:t>
            </a:r>
          </a:p>
          <a:p>
            <a:pPr marL="342900" indent="-342900">
              <a:buAutoNum type="arabicPeriod"/>
            </a:pPr>
            <a:r>
              <a:rPr lang="en-CA" dirty="0"/>
              <a:t>University of Montreal. Biomedical Engineering Institute</a:t>
            </a:r>
          </a:p>
          <a:p>
            <a:pPr marL="342900" indent="-342900">
              <a:buAutoNum type="arabicPeriod"/>
            </a:pPr>
            <a:r>
              <a:rPr lang="en-CA" dirty="0"/>
              <a:t>Kiel University, Department of Neurology</a:t>
            </a:r>
          </a:p>
        </p:txBody>
      </p:sp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Jill Emmerzaal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Meet the team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2" y="902822"/>
            <a:ext cx="10275631" cy="622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programming for the movement sciences 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3382E-81AB-BA61-1EB7-99EA9B7C0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r="5842" b="28129"/>
          <a:stretch/>
        </p:blipFill>
        <p:spPr bwMode="auto">
          <a:xfrm>
            <a:off x="457194" y="2910508"/>
            <a:ext cx="2107292" cy="20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04A3A-2634-5464-181D-EA658662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1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E4AF0-B81F-6E29-2523-CB9DAD40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91610A-5D19-DE26-E363-C75B64D2EDA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" r="25769" b="46272"/>
          <a:stretch/>
        </p:blipFill>
        <p:spPr bwMode="auto">
          <a:xfrm>
            <a:off x="2752028" y="2945129"/>
            <a:ext cx="1894240" cy="21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2E199-9041-2552-74BE-B7A5ED8F569E}"/>
              </a:ext>
            </a:extLst>
          </p:cNvPr>
          <p:cNvSpPr txBox="1"/>
          <p:nvPr/>
        </p:nvSpPr>
        <p:spPr>
          <a:xfrm>
            <a:off x="926904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Phil Dixon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BE8B5-5DB7-6609-3E7D-AED05D0A0A98}"/>
              </a:ext>
            </a:extLst>
          </p:cNvPr>
          <p:cNvSpPr txBox="1"/>
          <p:nvPr/>
        </p:nvSpPr>
        <p:spPr>
          <a:xfrm>
            <a:off x="5116671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Clint Hansen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F4467-F3ED-C543-ACC4-1401F4FDE90B}"/>
              </a:ext>
            </a:extLst>
          </p:cNvPr>
          <p:cNvSpPr txBox="1"/>
          <p:nvPr/>
        </p:nvSpPr>
        <p:spPr>
          <a:xfrm>
            <a:off x="7168511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Robbin </a:t>
            </a:r>
            <a:r>
              <a:rPr lang="en-CA" b="1" dirty="0" err="1"/>
              <a:t>Romijnders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B56C-4225-0BE7-61A3-92CF6287E4DB}"/>
              </a:ext>
            </a:extLst>
          </p:cNvPr>
          <p:cNvSpPr txBox="1"/>
          <p:nvPr/>
        </p:nvSpPr>
        <p:spPr>
          <a:xfrm>
            <a:off x="2803698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Jill Emmerzaal</a:t>
            </a:r>
            <a:endParaRPr lang="en-CA" dirty="0"/>
          </a:p>
        </p:txBody>
      </p:sp>
      <p:pic>
        <p:nvPicPr>
          <p:cNvPr id="10" name="Picture 9" descr="A person standing in a football field&#10;&#10;Description automatically generated">
            <a:extLst>
              <a:ext uri="{FF2B5EF4-FFF2-40B4-BE49-F238E27FC236}">
                <a16:creationId xmlns:a16="http://schemas.microsoft.com/office/drawing/2014/main" id="{03216BB2-CE6D-DA04-8EBC-9F8A0419F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r="22955" b="37005"/>
          <a:stretch/>
        </p:blipFill>
        <p:spPr>
          <a:xfrm>
            <a:off x="9579970" y="2945129"/>
            <a:ext cx="2133074" cy="204635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36CF9-E84D-5B73-1AA6-7C3C4C9FC398}"/>
              </a:ext>
            </a:extLst>
          </p:cNvPr>
          <p:cNvSpPr txBox="1"/>
          <p:nvPr/>
        </p:nvSpPr>
        <p:spPr>
          <a:xfrm>
            <a:off x="9877252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Vaibhav Shah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to expect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Seminar overview</a:t>
            </a:r>
            <a:endParaRPr lang="en-CA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922562" y="2869690"/>
            <a:ext cx="11269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Schedule</a:t>
            </a:r>
          </a:p>
          <a:p>
            <a:endParaRPr lang="en-C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08:30-08:35	</a:t>
            </a:r>
            <a:r>
              <a:rPr lang="en-CA" sz="2400" dirty="0"/>
              <a:t>General Introduction to the seminar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08:35-09:15	</a:t>
            </a:r>
            <a:r>
              <a:rPr lang="en-CA" sz="2400" dirty="0"/>
              <a:t>Introduction to Python (J. Emmerzaal)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09:15-09:45	</a:t>
            </a:r>
            <a:r>
              <a:rPr lang="en-CA" sz="2400" dirty="0"/>
              <a:t>Python toolboxes for marker-based motion capture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09:45-10:20	</a:t>
            </a:r>
            <a:r>
              <a:rPr lang="en-CA" sz="2400" dirty="0"/>
              <a:t>Python toolboxes for sensor-based capture (R.</a:t>
            </a:r>
            <a:r>
              <a:rPr lang="en-CA" sz="2400" b="1" dirty="0"/>
              <a:t> </a:t>
            </a:r>
            <a:r>
              <a:rPr lang="en-CA" sz="2400" dirty="0" err="1"/>
              <a:t>Romijnders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10:20-10:30	</a:t>
            </a:r>
            <a:r>
              <a:rPr lang="en-CA" sz="2400" dirty="0"/>
              <a:t>AI coding assistants (V. Shah)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10:30-11:00	</a:t>
            </a:r>
            <a:r>
              <a:rPr lang="en-CA" sz="2400" dirty="0"/>
              <a:t>Coffee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11:00-12:00	</a:t>
            </a:r>
            <a:r>
              <a:rPr lang="en-CA" sz="2400" dirty="0"/>
              <a:t>Practical hands-on session / Questions-Answers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4515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trending, but does it live up to the hype?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Python?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DD2DE0-F3DB-3AF4-7AA5-C79C39CC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7" y="2743429"/>
            <a:ext cx="6464573" cy="36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6D08-C103-5C5D-9456-C32F02B2B405}"/>
              </a:ext>
            </a:extLst>
          </p:cNvPr>
          <p:cNvSpPr txBox="1"/>
          <p:nvPr/>
        </p:nvSpPr>
        <p:spPr>
          <a:xfrm>
            <a:off x="6540774" y="6488668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realpython.com</a:t>
            </a:r>
            <a:r>
              <a:rPr lang="en-CA" dirty="0"/>
              <a:t>/</a:t>
            </a:r>
            <a:r>
              <a:rPr lang="en-CA" dirty="0" err="1"/>
              <a:t>matlab</a:t>
            </a:r>
            <a:r>
              <a:rPr lang="en-CA" dirty="0"/>
              <a:t>-vs-python/</a:t>
            </a:r>
          </a:p>
        </p:txBody>
      </p:sp>
      <p:pic>
        <p:nvPicPr>
          <p:cNvPr id="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27A00238-741C-34DB-240F-B2F2999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20974" y="2777217"/>
            <a:ext cx="4894670" cy="3615924"/>
          </a:xfrm>
          <a:prstGeom prst="rect">
            <a:avLst/>
          </a:prstGeom>
        </p:spPr>
      </p:pic>
      <p:sp>
        <p:nvSpPr>
          <p:cNvPr id="8" name="Tekstvak 18">
            <a:extLst>
              <a:ext uri="{FF2B5EF4-FFF2-40B4-BE49-F238E27FC236}">
                <a16:creationId xmlns:a16="http://schemas.microsoft.com/office/drawing/2014/main" id="{A4EDC3C7-3354-FCEB-CFFE-ECA4C47D8C7E}"/>
              </a:ext>
            </a:extLst>
          </p:cNvPr>
          <p:cNvSpPr txBox="1"/>
          <p:nvPr/>
        </p:nvSpPr>
        <p:spPr>
          <a:xfrm>
            <a:off x="520974" y="6534834"/>
            <a:ext cx="601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spectrum.ieee.org</a:t>
            </a:r>
            <a:r>
              <a:rPr lang="en-CA" sz="1600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33438043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2065</TotalTime>
  <Words>179</Words>
  <Application>Microsoft Macintosh PowerPoint</Application>
  <PresentationFormat>Widescreen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Python programming for the movement sciences </vt:lpstr>
      <vt:lpstr>Seminar overview</vt:lpstr>
      <vt:lpstr>Why learn Python?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49</cp:revision>
  <dcterms:created xsi:type="dcterms:W3CDTF">2024-07-25T14:23:08Z</dcterms:created>
  <dcterms:modified xsi:type="dcterms:W3CDTF">2024-09-10T04:55:25Z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